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5" r:id="rId10"/>
    <p:sldId id="267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aleway" panose="020B0604020202020204" charset="0"/>
      <p:regular r:id="rId16"/>
    </p:embeddedFont>
    <p:embeddedFont>
      <p:font typeface="Raleway Bold" panose="020B0604020202020204" charset="0"/>
      <p:regular r:id="rId17"/>
    </p:embeddedFont>
    <p:embeddedFont>
      <p:font typeface="Raleway Heav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05000" y="7962900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9660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951738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1350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0875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23863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12344400" y="1317271"/>
            <a:ext cx="5425350" cy="6579052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6605423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2C24F4D-60E2-4012-9793-EC3242434EB7}"/>
              </a:ext>
            </a:extLst>
          </p:cNvPr>
          <p:cNvGrpSpPr/>
          <p:nvPr/>
        </p:nvGrpSpPr>
        <p:grpSpPr>
          <a:xfrm>
            <a:off x="599431" y="8279598"/>
            <a:ext cx="5254694" cy="662252"/>
            <a:chOff x="599431" y="8279598"/>
            <a:chExt cx="5254694" cy="662252"/>
          </a:xfrm>
        </p:grpSpPr>
        <p:grpSp>
          <p:nvGrpSpPr>
            <p:cNvPr id="7" name="Group 7"/>
            <p:cNvGrpSpPr/>
            <p:nvPr/>
          </p:nvGrpSpPr>
          <p:grpSpPr>
            <a:xfrm>
              <a:off x="599431" y="8279598"/>
              <a:ext cx="5254694" cy="662252"/>
              <a:chOff x="0" y="0"/>
              <a:chExt cx="34463078" cy="43434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4463078" cy="4343400"/>
              </a:xfrm>
              <a:custGeom>
                <a:avLst/>
                <a:gdLst/>
                <a:ahLst/>
                <a:cxnLst/>
                <a:rect l="l" t="t" r="r" b="b"/>
                <a:pathLst>
                  <a:path w="34463078" h="4343400">
                    <a:moveTo>
                      <a:pt x="33701078" y="0"/>
                    </a:moveTo>
                    <a:lnTo>
                      <a:pt x="0" y="0"/>
                    </a:lnTo>
                    <a:lnTo>
                      <a:pt x="0" y="4343400"/>
                    </a:lnTo>
                    <a:lnTo>
                      <a:pt x="34463078" y="4343400"/>
                    </a:lnTo>
                    <a:lnTo>
                      <a:pt x="34463078" y="0"/>
                    </a:lnTo>
                    <a:lnTo>
                      <a:pt x="33701078" y="0"/>
                    </a:lnTo>
                    <a:close/>
                    <a:moveTo>
                      <a:pt x="34139228" y="760730"/>
                    </a:moveTo>
                    <a:lnTo>
                      <a:pt x="34139228" y="4019550"/>
                    </a:lnTo>
                    <a:lnTo>
                      <a:pt x="33701078" y="4019550"/>
                    </a:lnTo>
                    <a:lnTo>
                      <a:pt x="33701078" y="4020820"/>
                    </a:lnTo>
                    <a:lnTo>
                      <a:pt x="760730" y="4020820"/>
                    </a:lnTo>
                    <a:lnTo>
                      <a:pt x="760730" y="4019550"/>
                    </a:lnTo>
                    <a:lnTo>
                      <a:pt x="323850" y="4019550"/>
                    </a:lnTo>
                    <a:lnTo>
                      <a:pt x="323850" y="323850"/>
                    </a:lnTo>
                    <a:lnTo>
                      <a:pt x="34139228" y="323850"/>
                    </a:lnTo>
                    <a:lnTo>
                      <a:pt x="34139228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323850" y="323850"/>
                <a:ext cx="33815378" cy="3696970"/>
              </a:xfrm>
              <a:custGeom>
                <a:avLst/>
                <a:gdLst/>
                <a:ahLst/>
                <a:cxnLst/>
                <a:rect l="l" t="t" r="r" b="b"/>
                <a:pathLst>
                  <a:path w="33815378" h="3696970">
                    <a:moveTo>
                      <a:pt x="33374688" y="0"/>
                    </a:moveTo>
                    <a:lnTo>
                      <a:pt x="0" y="0"/>
                    </a:lnTo>
                    <a:lnTo>
                      <a:pt x="0" y="3695700"/>
                    </a:lnTo>
                    <a:lnTo>
                      <a:pt x="436880" y="3695700"/>
                    </a:lnTo>
                    <a:lnTo>
                      <a:pt x="436880" y="3696970"/>
                    </a:lnTo>
                    <a:lnTo>
                      <a:pt x="33377228" y="3696970"/>
                    </a:lnTo>
                    <a:lnTo>
                      <a:pt x="33377228" y="3695700"/>
                    </a:lnTo>
                    <a:lnTo>
                      <a:pt x="33815378" y="3695700"/>
                    </a:lnTo>
                    <a:lnTo>
                      <a:pt x="33815378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980228" y="8288613"/>
              <a:ext cx="4645010" cy="588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Back Log </a:t>
              </a:r>
              <a:r>
                <a:rPr lang="en-US" sz="3200" spc="96" dirty="0" err="1">
                  <a:solidFill>
                    <a:srgbClr val="FFFFFF"/>
                  </a:solidFill>
                  <a:latin typeface="Raleway"/>
                </a:rPr>
                <a:t>Frigologia</a:t>
              </a:r>
              <a:endParaRPr lang="en-US" sz="3200" spc="96" dirty="0">
                <a:solidFill>
                  <a:srgbClr val="FFFFFF"/>
                </a:solidFill>
                <a:latin typeface="Raleway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CAED3C8-2824-4768-A6BB-9C212DA897C5}"/>
              </a:ext>
            </a:extLst>
          </p:cNvPr>
          <p:cNvGrpSpPr/>
          <p:nvPr/>
        </p:nvGrpSpPr>
        <p:grpSpPr>
          <a:xfrm>
            <a:off x="6495509" y="8271792"/>
            <a:ext cx="5474729" cy="684006"/>
            <a:chOff x="6495509" y="8271792"/>
            <a:chExt cx="5474729" cy="684006"/>
          </a:xfrm>
        </p:grpSpPr>
        <p:grpSp>
          <p:nvGrpSpPr>
            <p:cNvPr id="11" name="Group 11"/>
            <p:cNvGrpSpPr/>
            <p:nvPr/>
          </p:nvGrpSpPr>
          <p:grpSpPr>
            <a:xfrm>
              <a:off x="6544888" y="8279598"/>
              <a:ext cx="5425350" cy="676200"/>
              <a:chOff x="0" y="0"/>
              <a:chExt cx="35582332" cy="4434878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5582330" cy="4434878"/>
              </a:xfrm>
              <a:custGeom>
                <a:avLst/>
                <a:gdLst/>
                <a:ahLst/>
                <a:cxnLst/>
                <a:rect l="l" t="t" r="r" b="b"/>
                <a:pathLst>
                  <a:path w="35582330" h="4434878">
                    <a:moveTo>
                      <a:pt x="34820330" y="0"/>
                    </a:moveTo>
                    <a:lnTo>
                      <a:pt x="0" y="0"/>
                    </a:lnTo>
                    <a:lnTo>
                      <a:pt x="0" y="4434878"/>
                    </a:lnTo>
                    <a:lnTo>
                      <a:pt x="35582330" y="4434878"/>
                    </a:lnTo>
                    <a:lnTo>
                      <a:pt x="35582330" y="0"/>
                    </a:lnTo>
                    <a:lnTo>
                      <a:pt x="34820330" y="0"/>
                    </a:lnTo>
                    <a:close/>
                    <a:moveTo>
                      <a:pt x="35258480" y="760730"/>
                    </a:moveTo>
                    <a:lnTo>
                      <a:pt x="35258480" y="4111028"/>
                    </a:lnTo>
                    <a:lnTo>
                      <a:pt x="34820330" y="4111028"/>
                    </a:lnTo>
                    <a:lnTo>
                      <a:pt x="34820330" y="4112298"/>
                    </a:lnTo>
                    <a:lnTo>
                      <a:pt x="760730" y="4112298"/>
                    </a:lnTo>
                    <a:lnTo>
                      <a:pt x="760730" y="4111028"/>
                    </a:lnTo>
                    <a:lnTo>
                      <a:pt x="323850" y="4111028"/>
                    </a:lnTo>
                    <a:lnTo>
                      <a:pt x="323850" y="323850"/>
                    </a:lnTo>
                    <a:lnTo>
                      <a:pt x="35258480" y="323850"/>
                    </a:lnTo>
                    <a:lnTo>
                      <a:pt x="35258480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323850" y="323850"/>
                <a:ext cx="34934630" cy="3788448"/>
              </a:xfrm>
              <a:custGeom>
                <a:avLst/>
                <a:gdLst/>
                <a:ahLst/>
                <a:cxnLst/>
                <a:rect l="l" t="t" r="r" b="b"/>
                <a:pathLst>
                  <a:path w="34934630" h="3788448">
                    <a:moveTo>
                      <a:pt x="34493941" y="0"/>
                    </a:moveTo>
                    <a:lnTo>
                      <a:pt x="0" y="0"/>
                    </a:lnTo>
                    <a:lnTo>
                      <a:pt x="0" y="3787178"/>
                    </a:lnTo>
                    <a:lnTo>
                      <a:pt x="436880" y="3787178"/>
                    </a:lnTo>
                    <a:lnTo>
                      <a:pt x="436880" y="3788448"/>
                    </a:lnTo>
                    <a:lnTo>
                      <a:pt x="34496480" y="3788448"/>
                    </a:lnTo>
                    <a:lnTo>
                      <a:pt x="34496480" y="3787178"/>
                    </a:lnTo>
                    <a:lnTo>
                      <a:pt x="34934630" y="3787178"/>
                    </a:lnTo>
                    <a:lnTo>
                      <a:pt x="34934630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  <p:txBody>
              <a:bodyPr/>
              <a:lstStyle/>
              <a:p>
                <a:endParaRPr lang="pt-BR" dirty="0"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6495509" y="8271792"/>
              <a:ext cx="5425350" cy="588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Bando de Dados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AB81418B-10AA-4854-ACDF-AA070ACEA0FA}"/>
              </a:ext>
            </a:extLst>
          </p:cNvPr>
          <p:cNvGrpSpPr/>
          <p:nvPr/>
        </p:nvGrpSpPr>
        <p:grpSpPr>
          <a:xfrm>
            <a:off x="12479047" y="8279598"/>
            <a:ext cx="5205577" cy="676200"/>
            <a:chOff x="12479047" y="8279598"/>
            <a:chExt cx="5205577" cy="676200"/>
          </a:xfrm>
        </p:grpSpPr>
        <p:grpSp>
          <p:nvGrpSpPr>
            <p:cNvPr id="18" name="Group 18"/>
            <p:cNvGrpSpPr/>
            <p:nvPr/>
          </p:nvGrpSpPr>
          <p:grpSpPr>
            <a:xfrm>
              <a:off x="12479047" y="8279598"/>
              <a:ext cx="5205577" cy="676200"/>
              <a:chOff x="0" y="0"/>
              <a:chExt cx="34140943" cy="4434878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4140942" cy="4434878"/>
              </a:xfrm>
              <a:custGeom>
                <a:avLst/>
                <a:gdLst/>
                <a:ahLst/>
                <a:cxnLst/>
                <a:rect l="l" t="t" r="r" b="b"/>
                <a:pathLst>
                  <a:path w="34140942" h="4434878">
                    <a:moveTo>
                      <a:pt x="33378942" y="0"/>
                    </a:moveTo>
                    <a:lnTo>
                      <a:pt x="0" y="0"/>
                    </a:lnTo>
                    <a:lnTo>
                      <a:pt x="0" y="4434878"/>
                    </a:lnTo>
                    <a:lnTo>
                      <a:pt x="34140942" y="4434878"/>
                    </a:lnTo>
                    <a:lnTo>
                      <a:pt x="34140942" y="0"/>
                    </a:lnTo>
                    <a:lnTo>
                      <a:pt x="33378942" y="0"/>
                    </a:lnTo>
                    <a:close/>
                    <a:moveTo>
                      <a:pt x="33817092" y="760730"/>
                    </a:moveTo>
                    <a:lnTo>
                      <a:pt x="33817092" y="4111028"/>
                    </a:lnTo>
                    <a:lnTo>
                      <a:pt x="33378942" y="4111028"/>
                    </a:lnTo>
                    <a:lnTo>
                      <a:pt x="33378942" y="4112298"/>
                    </a:lnTo>
                    <a:lnTo>
                      <a:pt x="760730" y="4112298"/>
                    </a:lnTo>
                    <a:lnTo>
                      <a:pt x="760730" y="4111028"/>
                    </a:lnTo>
                    <a:lnTo>
                      <a:pt x="323850" y="4111028"/>
                    </a:lnTo>
                    <a:lnTo>
                      <a:pt x="323850" y="323850"/>
                    </a:lnTo>
                    <a:lnTo>
                      <a:pt x="33817092" y="323850"/>
                    </a:lnTo>
                    <a:lnTo>
                      <a:pt x="33817092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323850" y="323850"/>
                <a:ext cx="33493242" cy="3788448"/>
              </a:xfrm>
              <a:custGeom>
                <a:avLst/>
                <a:gdLst/>
                <a:ahLst/>
                <a:cxnLst/>
                <a:rect l="l" t="t" r="r" b="b"/>
                <a:pathLst>
                  <a:path w="33493242" h="3788448">
                    <a:moveTo>
                      <a:pt x="33052553" y="0"/>
                    </a:moveTo>
                    <a:lnTo>
                      <a:pt x="0" y="0"/>
                    </a:lnTo>
                    <a:lnTo>
                      <a:pt x="0" y="3787178"/>
                    </a:lnTo>
                    <a:lnTo>
                      <a:pt x="436880" y="3787178"/>
                    </a:lnTo>
                    <a:lnTo>
                      <a:pt x="436880" y="3788448"/>
                    </a:lnTo>
                    <a:lnTo>
                      <a:pt x="33055092" y="3788448"/>
                    </a:lnTo>
                    <a:lnTo>
                      <a:pt x="33055092" y="3787178"/>
                    </a:lnTo>
                    <a:lnTo>
                      <a:pt x="33493242" y="3787178"/>
                    </a:lnTo>
                    <a:lnTo>
                      <a:pt x="33493242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13448075" y="8288613"/>
              <a:ext cx="3267521" cy="588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Site</a:t>
              </a:r>
            </a:p>
          </p:txBody>
        </p:sp>
      </p:grp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494</Words>
  <Application>Microsoft Office PowerPoint</Application>
  <PresentationFormat>Personalizar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Raleway Bold</vt:lpstr>
      <vt:lpstr>Raleway</vt:lpstr>
      <vt:lpstr>Calibri</vt:lpstr>
      <vt:lpstr>Raleway Heavy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23</cp:revision>
  <dcterms:created xsi:type="dcterms:W3CDTF">2006-08-16T00:00:00Z</dcterms:created>
  <dcterms:modified xsi:type="dcterms:W3CDTF">2020-09-22T16:16:58Z</dcterms:modified>
  <dc:identifier>DAEH9baU73E</dc:identifier>
</cp:coreProperties>
</file>

<file path=docProps/thumbnail.jpeg>
</file>